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 showGuides="1">
      <p:cViewPr varScale="1">
        <p:scale>
          <a:sx n="42" d="100"/>
          <a:sy n="42" d="100"/>
        </p:scale>
        <p:origin x="85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83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6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1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84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12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9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1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6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8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10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F24B6-C3C8-4274-863E-6AB5BE11E958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99E84-FC59-4F5B-8C53-8BD2754F2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5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444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Kurt S</dc:creator>
  <cp:lastModifiedBy>Kurt S</cp:lastModifiedBy>
  <cp:revision>1</cp:revision>
  <dcterms:created xsi:type="dcterms:W3CDTF">2016-05-25T01:30:40Z</dcterms:created>
  <dcterms:modified xsi:type="dcterms:W3CDTF">2016-05-25T01:31:44Z</dcterms:modified>
</cp:coreProperties>
</file>